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" descr="http://matcmadison.edu/files/users/kfoster3/backp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164" y="5088105"/>
            <a:ext cx="1329998" cy="166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5161473"/>
            <a:ext cx="1529386" cy="154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900" y="5088105"/>
            <a:ext cx="2276877" cy="1509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143" y="3022236"/>
            <a:ext cx="1631192" cy="179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256" y="3147359"/>
            <a:ext cx="1483230" cy="148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 descr="http://mommylife.net/shelf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389" y="3075375"/>
            <a:ext cx="1711811" cy="171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25" y="3147397"/>
            <a:ext cx="1365430" cy="1638516"/>
          </a:xfrm>
          <a:prstGeom prst="rect">
            <a:avLst/>
          </a:prstGeom>
        </p:spPr>
      </p:pic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Ecrivez le français (</a:t>
            </a:r>
            <a:r>
              <a:rPr lang="fr-FR" sz="2400" dirty="0" err="1" smtClean="0">
                <a:latin typeface="Kristen ITC" pitchFamily="66" charset="0"/>
              </a:rPr>
              <a:t>Write</a:t>
            </a:r>
            <a:r>
              <a:rPr lang="fr-FR" sz="2400" dirty="0" smtClean="0">
                <a:latin typeface="Kristen ITC" pitchFamily="66" charset="0"/>
              </a:rPr>
              <a:t> the French):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81123" y="298621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945780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72686" y="298621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20632" y="2997946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4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627" y="4938191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6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81122" y="493819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7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0" y="4934970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8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22" name="Picture 12" descr="http://images.educational-software.com/productImage.html?s=medium&amp;i=56793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9"/>
          <a:stretch/>
        </p:blipFill>
        <p:spPr bwMode="auto">
          <a:xfrm rot="2255825">
            <a:off x="226380" y="5875238"/>
            <a:ext cx="1688902" cy="35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81000" y="493819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5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26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2011-09-14T23:22:57Z</dcterms:created>
  <dcterms:modified xsi:type="dcterms:W3CDTF">2011-09-26T11:23:57Z</dcterms:modified>
</cp:coreProperties>
</file>